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1" r:id="rId5"/>
    <p:sldId id="264" r:id="rId6"/>
    <p:sldId id="268" r:id="rId7"/>
    <p:sldId id="267" r:id="rId8"/>
    <p:sldId id="266" r:id="rId9"/>
    <p:sldId id="257" r:id="rId10"/>
    <p:sldId id="269" r:id="rId11"/>
    <p:sldId id="270" r:id="rId12"/>
    <p:sldId id="261" r:id="rId13"/>
    <p:sldId id="272" r:id="rId14"/>
    <p:sldId id="273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6090" y="116632"/>
            <a:ext cx="3171820" cy="1152000"/>
          </a:xfrm>
        </p:spPr>
        <p:txBody>
          <a:bodyPr>
            <a:normAutofit/>
          </a:bodyPr>
          <a:lstStyle/>
          <a:p>
            <a:r>
              <a:rPr lang="fr-FR" dirty="0" smtClean="0"/>
              <a:t>Central Park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9023" y="1196182"/>
            <a:ext cx="1985954" cy="576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Correction</a:t>
            </a:r>
            <a:endParaRPr lang="fr-BE" dirty="0"/>
          </a:p>
        </p:txBody>
      </p:sp>
      <p:pic>
        <p:nvPicPr>
          <p:cNvPr id="4098" name="Picture 2" descr="http://www.tuxboard.com/photos/2013/01/Central-Park-vu-du-ciel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4" y="2060848"/>
            <a:ext cx="8928000" cy="42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790501" y="540001"/>
            <a:ext cx="5562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9. Le Jacqueline </a:t>
            </a:r>
            <a:r>
              <a:rPr lang="fr-FR" sz="2400" dirty="0"/>
              <a:t>Kennedy Onassis </a:t>
            </a:r>
            <a:r>
              <a:rPr lang="fr-FR" sz="2400" dirty="0" err="1"/>
              <a:t>Reservoir</a:t>
            </a:r>
            <a:endParaRPr lang="fr-FR" sz="2400" dirty="0"/>
          </a:p>
        </p:txBody>
      </p:sp>
      <p:pic>
        <p:nvPicPr>
          <p:cNvPr id="2050" name="Picture 2" descr="http://upload.wikimedia.org/wikipedia/commons/6/68/Jacqueline_Kennedy_Onassis_Reservo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099931" y="540001"/>
            <a:ext cx="2944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10. La </a:t>
            </a:r>
            <a:r>
              <a:rPr lang="fr-FR" sz="2400" dirty="0"/>
              <a:t>Vanderbilt </a:t>
            </a:r>
            <a:r>
              <a:rPr lang="fr-FR" sz="2400" dirty="0" err="1"/>
              <a:t>Gate</a:t>
            </a:r>
            <a:endParaRPr lang="fr-FR" sz="2400" dirty="0"/>
          </a:p>
        </p:txBody>
      </p:sp>
      <p:sp>
        <p:nvSpPr>
          <p:cNvPr id="2" name="AutoShape 2" descr="http://www.centralparknyc.org/assets/images/2014/things-to-see-and-do/vanderbilt-gates-l.jpg"/>
          <p:cNvSpPr>
            <a:spLocks noChangeAspect="1" noChangeArrowheads="1"/>
          </p:cNvSpPr>
          <p:nvPr/>
        </p:nvSpPr>
        <p:spPr bwMode="auto">
          <a:xfrm>
            <a:off x="155575" y="-1600200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 descr="http://www.debbieandsoren.com/wedding/wedding_website_pics/conservatorygarden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74" y="1080000"/>
            <a:ext cx="3981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80746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Selon ce texte, plusieurs motifs ont poussé à la création du parc; lesquels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81617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dirty="0" smtClean="0">
                <a:latin typeface="Comic Sans MS" pitchFamily="66" charset="0"/>
              </a:rPr>
              <a:t>e riches New Yorkais pensaient qu'un parc donnerait du cachet à leur ville (tout en leur procurant un endroit où promener leurs attelages).</a:t>
            </a:r>
          </a:p>
        </p:txBody>
      </p:sp>
      <p:sp>
        <p:nvSpPr>
          <p:cNvPr id="4" name="ZoneTexte 3"/>
          <p:cNvSpPr txBox="1"/>
          <p:nvPr/>
        </p:nvSpPr>
        <p:spPr>
          <a:xfrm rot="10800000" flipV="1">
            <a:off x="395536" y="1992105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Quelques progressistes souhaitaient offrir aux classes laborieuses un lieu de récréation dans une ville alors en plein essor.</a:t>
            </a:r>
          </a:p>
        </p:txBody>
      </p:sp>
      <p:pic>
        <p:nvPicPr>
          <p:cNvPr id="5122" name="Picture 2" descr="http://cpc.convio.net/timeline/8-construction-1859-NY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71" y="3285368"/>
            <a:ext cx="6566397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4548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 est l'endroit du parc idéal pour…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86070"/>
              </p:ext>
            </p:extLst>
          </p:nvPr>
        </p:nvGraphicFramePr>
        <p:xfrm>
          <a:off x="107504" y="11247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visiter une exposition sur la nature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Charles A. Dana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45737"/>
              </p:ext>
            </p:extLst>
          </p:nvPr>
        </p:nvGraphicFramePr>
        <p:xfrm>
          <a:off x="107504" y="14739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louer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vélos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Loeb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Boathouse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53905"/>
              </p:ext>
            </p:extLst>
          </p:nvPr>
        </p:nvGraphicFramePr>
        <p:xfrm>
          <a:off x="107504" y="18340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monter sur un cheval de bois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Carousel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1953"/>
              </p:ext>
            </p:extLst>
          </p:nvPr>
        </p:nvGraphicFramePr>
        <p:xfrm>
          <a:off x="107504" y="21940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faire un jogging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Jacqueline Kennedy Onassis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Reservoir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09667"/>
              </p:ext>
            </p:extLst>
          </p:nvPr>
        </p:nvGraphicFramePr>
        <p:xfrm>
          <a:off x="107504" y="25541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voir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Othello ou Macbeth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Delacorte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Theater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54852"/>
              </p:ext>
            </p:extLst>
          </p:nvPr>
        </p:nvGraphicFramePr>
        <p:xfrm>
          <a:off x="107504" y="29141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entendre le New York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Philarmonic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Orchestra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Great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Lawn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94337"/>
              </p:ext>
            </p:extLst>
          </p:nvPr>
        </p:nvGraphicFramePr>
        <p:xfrm>
          <a:off x="107504" y="32741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rencontrer des admirateurs des Beatles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Strawberry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13853"/>
              </p:ext>
            </p:extLst>
          </p:nvPr>
        </p:nvGraphicFramePr>
        <p:xfrm>
          <a:off x="107504" y="36342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faire du patin à glace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Rink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21207"/>
              </p:ext>
            </p:extLst>
          </p:nvPr>
        </p:nvGraphicFramePr>
        <p:xfrm>
          <a:off x="107504" y="39942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démarrer une visite guidée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Dairy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40826"/>
              </p:ext>
            </p:extLst>
          </p:nvPr>
        </p:nvGraphicFramePr>
        <p:xfrm>
          <a:off x="107504" y="43543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téléguider un bateau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Conservatory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Pond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4414"/>
              </p:ext>
            </p:extLst>
          </p:nvPr>
        </p:nvGraphicFramePr>
        <p:xfrm>
          <a:off x="107504" y="47143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observer des oiseaux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Ramble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27060"/>
              </p:ext>
            </p:extLst>
          </p:nvPr>
        </p:nvGraphicFramePr>
        <p:xfrm>
          <a:off x="107504" y="50743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photographier des otaries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Central Park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Wildlife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17179"/>
              </p:ext>
            </p:extLst>
          </p:nvPr>
        </p:nvGraphicFramePr>
        <p:xfrm>
          <a:off x="107504" y="54344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jouer aux échecs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Chess &amp;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Building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5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560874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Approximativement, combien de fois pourrait-on remplir la classe avec le volume de terre enlevé par les ouvriers à la construction du parc ?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251520" y="1568986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Le volume de la classe : L x l x h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7,78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(longueur)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6,75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(largeur)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3,58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(hauteur) =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188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endParaRPr lang="fr-FR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51521" y="2708920"/>
            <a:ext cx="46085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2 290 000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/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8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=  </a:t>
            </a:r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12 181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ncrypted-tbn3.gstatic.com/images?q=tbn:ANd9GcTVxXJv7v-IaiseMtqz37Fr-A001HwMVmqGVpK601sGqAK6inf6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4" y="2371327"/>
            <a:ext cx="38100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sholmearchive.org/_image/0YiiD2HYBF_39978_12840563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9" y="3644564"/>
            <a:ext cx="4079081" cy="30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515654" y="4953362"/>
            <a:ext cx="25127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Réponses acceptées :</a:t>
            </a:r>
          </a:p>
          <a:p>
            <a:pPr algn="ctr"/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de </a:t>
            </a:r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10 </a:t>
            </a:r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963</a:t>
            </a:r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à </a:t>
            </a:r>
            <a:r>
              <a:rPr lang="fr-FR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13 399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19" grpId="0"/>
      <p:bldP spid="2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774970" y="538444"/>
            <a:ext cx="161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1. L'Arsenal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arsenal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5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36526" y="538446"/>
            <a:ext cx="1494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2. Le </a:t>
            </a:r>
            <a:r>
              <a:rPr lang="fr-FR" sz="2400" dirty="0" err="1"/>
              <a:t>Dairy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dai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5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93465" y="538445"/>
            <a:ext cx="2780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3. La </a:t>
            </a:r>
            <a:r>
              <a:rPr lang="fr-FR" sz="2400" dirty="0" err="1"/>
              <a:t>Sheep</a:t>
            </a:r>
            <a:r>
              <a:rPr lang="fr-FR" sz="2400" dirty="0"/>
              <a:t> </a:t>
            </a:r>
            <a:r>
              <a:rPr lang="fr-FR" sz="2400" dirty="0" err="1"/>
              <a:t>Meadow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centralpark.org/wp-content/uploads/2010/05/sh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88556" y="538445"/>
            <a:ext cx="1390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4. Le Mall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www.deeproot.com/blog/wp-content/uploads/stories/2013/04/The-Mall_iPhil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47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00364" y="538446"/>
            <a:ext cx="3166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5. La </a:t>
            </a:r>
            <a:r>
              <a:rPr lang="fr-FR" sz="2400" dirty="0"/>
              <a:t>Bethesda </a:t>
            </a:r>
            <a:r>
              <a:rPr lang="fr-FR" sz="2400" dirty="0" err="1"/>
              <a:t>Fountain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://i1.trekearth.com/photos/77663/bethesda_foun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80098" y="538446"/>
            <a:ext cx="30070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6. Le </a:t>
            </a:r>
            <a:r>
              <a:rPr lang="fr-FR" sz="2400" dirty="0" err="1"/>
              <a:t>Strawberry</a:t>
            </a:r>
            <a:r>
              <a:rPr lang="fr-FR" sz="2400" dirty="0"/>
              <a:t> </a:t>
            </a:r>
            <a:r>
              <a:rPr lang="fr-FR" sz="2400" dirty="0" smtClean="0"/>
              <a:t>Fields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://media-cdn.tripadvisor.com/media/photo-s/01/25/dc/25/ima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3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25176" y="538444"/>
            <a:ext cx="29168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7. Le </a:t>
            </a:r>
            <a:r>
              <a:rPr lang="fr-FR" sz="2400" dirty="0" err="1"/>
              <a:t>Belvedere</a:t>
            </a:r>
            <a:r>
              <a:rPr lang="fr-FR" sz="2400" dirty="0"/>
              <a:t> Castle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http://www.sammyandthecity.com/wp-content/uploads/2011/06/Castle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9" y="1080000"/>
            <a:ext cx="7200000" cy="53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977429" y="540000"/>
            <a:ext cx="31891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8. La </a:t>
            </a:r>
            <a:r>
              <a:rPr lang="fr-FR" sz="2400" dirty="0" err="1"/>
              <a:t>Cleopatra's</a:t>
            </a:r>
            <a:r>
              <a:rPr lang="fr-FR" sz="2400" dirty="0"/>
              <a:t> </a:t>
            </a:r>
            <a:r>
              <a:rPr lang="fr-FR" sz="2400" dirty="0" err="1"/>
              <a:t>Needle</a:t>
            </a:r>
            <a:endParaRPr lang="fr-FR" sz="2400" dirty="0"/>
          </a:p>
        </p:txBody>
      </p:sp>
      <p:pic>
        <p:nvPicPr>
          <p:cNvPr id="2050" name="Picture 2" descr="http://newyorkcityminute.files.wordpress.com/2011/09/cleopatras-need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1080000"/>
            <a:ext cx="7200000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327</Words>
  <Application>Microsoft Office PowerPoint</Application>
  <PresentationFormat>Affichage à l'écran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Comic Sans MS</vt:lpstr>
      <vt:lpstr>Times New Roman</vt:lpstr>
      <vt:lpstr>Webdings</vt:lpstr>
      <vt:lpstr>Thème Office</vt:lpstr>
      <vt:lpstr>Central Park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Gau</dc:creator>
  <cp:lastModifiedBy>HP</cp:lastModifiedBy>
  <cp:revision>35</cp:revision>
  <dcterms:created xsi:type="dcterms:W3CDTF">2014-11-05T13:12:07Z</dcterms:created>
  <dcterms:modified xsi:type="dcterms:W3CDTF">2016-03-10T15:08:16Z</dcterms:modified>
</cp:coreProperties>
</file>